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AF2B2-1F10-739A-3143-210A18CB01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5CD8FA-0CBA-9076-8E04-C813EFA138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22C1A-F859-116E-03CC-ACDC6DBEC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4668-A2E4-4EF5-952E-61C6E4F2D7A8}" type="datetimeFigureOut">
              <a:rPr lang="en-IN" smtClean="0"/>
              <a:t>31-08-2023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5C496-26CE-2581-8CE9-37CE4649A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31120-2D61-72F7-6B54-14DC21BF8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36334-5DB7-4C2F-A0CA-11A7B750A7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7901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8E900-9A9A-784C-71FD-533F7A6BA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1BDDC4-71E0-05B9-EC75-22CCE5E61D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4BB10-7FB4-18ED-8889-1AC303A86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4668-A2E4-4EF5-952E-61C6E4F2D7A8}" type="datetimeFigureOut">
              <a:rPr lang="en-IN" smtClean="0"/>
              <a:t>31-08-2023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E76DD-5F88-4070-74B5-D70C30B93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AC3F7-5DA2-E353-1600-4BFD6BE5E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36334-5DB7-4C2F-A0CA-11A7B750A7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162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E58C44-8222-62EC-DCAE-8C4104C69C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CEB99D-16BC-156F-862A-112A1F80DB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3E822-A7B2-6D73-E229-805BEFC0A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4668-A2E4-4EF5-952E-61C6E4F2D7A8}" type="datetimeFigureOut">
              <a:rPr lang="en-IN" smtClean="0"/>
              <a:t>31-08-2023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3AD42-7CD8-72C8-0974-ED5713A2F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D78F9-AC45-CD40-112C-10853D195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36334-5DB7-4C2F-A0CA-11A7B750A7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4607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C121E-1FA5-85D5-3CBF-C2F6BA82F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071EF-EC3D-8F59-98B8-A3B1214F4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7F526-77DA-C0ED-82D5-AA392768F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4668-A2E4-4EF5-952E-61C6E4F2D7A8}" type="datetimeFigureOut">
              <a:rPr lang="en-IN" smtClean="0"/>
              <a:t>31-08-2023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4B7CA-F75A-AFFB-51D1-1C568D7AC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15FEA-1559-3B20-B95C-74DE81AC8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36334-5DB7-4C2F-A0CA-11A7B750A7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0525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48C09-98FE-ACEE-42EF-B820430A2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ED225-A032-7DC1-C83F-A91A3C606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754F1-F3D6-88F6-E652-6812B65F1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4668-A2E4-4EF5-952E-61C6E4F2D7A8}" type="datetimeFigureOut">
              <a:rPr lang="en-IN" smtClean="0"/>
              <a:t>31-08-2023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DE3DE-5A82-4BDD-9519-D6EE593D6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4524D-EE4E-8C7D-47BF-1837D3002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36334-5DB7-4C2F-A0CA-11A7B750A7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6739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3BEDA-54CE-09DB-6A6E-09DC6D993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B7ABA-ABF3-7BCE-BC49-18FA60683C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6477A0-CBC1-5124-26E8-C1505A501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061E40-AEC2-290B-4D03-7103582FD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4668-A2E4-4EF5-952E-61C6E4F2D7A8}" type="datetimeFigureOut">
              <a:rPr lang="en-IN" smtClean="0"/>
              <a:t>31-08-2023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ACCBA6-0FAF-5256-5326-78F6F8E42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CE03D3-9E22-3F08-13C1-AB8696784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36334-5DB7-4C2F-A0CA-11A7B750A7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242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4442-07D9-238D-1505-9B1976C78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B5482-D027-C1C9-1516-CF04C20BF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C0535E-ACDF-BA68-B0D7-5ECEDF23BD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C38C97-E463-6DE3-EBBA-CBE8BE574C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320121-EAA1-59B8-675D-4A4DD6CE5C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B5870E-DB36-20F8-F5F5-79CE910FE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4668-A2E4-4EF5-952E-61C6E4F2D7A8}" type="datetimeFigureOut">
              <a:rPr lang="en-IN" smtClean="0"/>
              <a:t>31-08-2023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95C1AE-8126-162D-6243-47199F3B6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1C39D4-77DE-F925-F861-293B579A0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36334-5DB7-4C2F-A0CA-11A7B750A7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6472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5C9AE-ED1B-83F5-2B97-29DB75895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F50F7E-31E2-30D6-0479-574D9DC4E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4668-A2E4-4EF5-952E-61C6E4F2D7A8}" type="datetimeFigureOut">
              <a:rPr lang="en-IN" smtClean="0"/>
              <a:t>31-08-2023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04C243-45B0-2449-42B7-335E04EA5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C79B9B-6521-017A-5F06-F6DE1ED74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36334-5DB7-4C2F-A0CA-11A7B750A7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6318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1FBD7A-5F3F-8672-6D67-35629A24B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4668-A2E4-4EF5-952E-61C6E4F2D7A8}" type="datetimeFigureOut">
              <a:rPr lang="en-IN" smtClean="0"/>
              <a:t>31-08-2023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8D48C0-F0CE-8CB9-CC61-377A62EE7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876618-A7A4-5443-BE4D-C8DAF9FFA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36334-5DB7-4C2F-A0CA-11A7B750A7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5662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730FF-F4D0-30B2-4043-A876BFE8F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C2FA5-C744-3A63-2463-58983237D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5CA97C-F8FD-1AE3-BD79-EDD7E2DE24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E3762C-7EDC-0BDE-78C4-5F17E8341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4668-A2E4-4EF5-952E-61C6E4F2D7A8}" type="datetimeFigureOut">
              <a:rPr lang="en-IN" smtClean="0"/>
              <a:t>31-08-2023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D073D-BEE3-8F87-3DEF-B327AF72E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48A69D-8662-8FDC-6CD3-6F3D2BCD9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36334-5DB7-4C2F-A0CA-11A7B750A7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0040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B5676-44A4-9C4A-5D95-52C5E59AA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5E1185-A51D-A286-7C24-AC295DF23D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5B16EF-9E8B-38DA-2351-10C32B6E2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0D54E0-FFD9-7757-8B64-F23B0EE30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4668-A2E4-4EF5-952E-61C6E4F2D7A8}" type="datetimeFigureOut">
              <a:rPr lang="en-IN" smtClean="0"/>
              <a:t>31-08-2023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142048-10D8-7969-D7E0-2013E775C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CC55A7-4D5D-0C46-B82B-EB4255E36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36334-5DB7-4C2F-A0CA-11A7B750A7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701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B7F3BA-63C1-2111-E36A-56C34CF99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3C2BF-446B-4EF7-3AE2-DEA17D964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5D971-1AA9-BC0A-E77B-02D0C6E797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A4668-A2E4-4EF5-952E-61C6E4F2D7A8}" type="datetimeFigureOut">
              <a:rPr lang="en-IN" smtClean="0"/>
              <a:t>31-08-2023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84FCC-346A-1B58-3F48-8EF9AAFB66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7EB3A-EDA5-AF39-4D93-E6CC31696F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36334-5DB7-4C2F-A0CA-11A7B750A7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712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8D17B-E95A-F036-3181-AAEFFD38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College name with logo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B1B92A-A9D7-5B24-6463-1C467ED66D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Team member names</a:t>
            </a:r>
          </a:p>
          <a:p>
            <a:r>
              <a:rPr lang="en-US" dirty="0"/>
              <a:t>Mentor name</a:t>
            </a:r>
          </a:p>
          <a:p>
            <a:endParaRPr lang="en-US" dirty="0"/>
          </a:p>
          <a:p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4973F9-DB04-B1F6-E048-D57BD0445F18}"/>
              </a:ext>
            </a:extLst>
          </p:cNvPr>
          <p:cNvSpPr/>
          <p:nvPr/>
        </p:nvSpPr>
        <p:spPr>
          <a:xfrm>
            <a:off x="1311966" y="1122363"/>
            <a:ext cx="1264258" cy="23853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Slide-1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24304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88756-AC30-2FB1-EAE4-5011B00C4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1277"/>
            <a:ext cx="10515600" cy="1256306"/>
          </a:xfrm>
        </p:spPr>
        <p:txBody>
          <a:bodyPr/>
          <a:lstStyle/>
          <a:p>
            <a:r>
              <a:rPr lang="en-US" dirty="0"/>
              <a:t>Theme of the project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A2FA3-709E-AF72-8F47-275C7FD43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2511"/>
            <a:ext cx="10515600" cy="2902226"/>
          </a:xfrm>
        </p:spPr>
        <p:txBody>
          <a:bodyPr>
            <a:normAutofit/>
          </a:bodyPr>
          <a:lstStyle/>
          <a:p>
            <a:r>
              <a:rPr lang="en-US" sz="4400" dirty="0"/>
              <a:t>Explain your Problem statement</a:t>
            </a:r>
            <a:endParaRPr lang="en-IN" sz="4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C28E62-0E76-C3D5-5B0C-4600FC305675}"/>
              </a:ext>
            </a:extLst>
          </p:cNvPr>
          <p:cNvSpPr/>
          <p:nvPr/>
        </p:nvSpPr>
        <p:spPr>
          <a:xfrm>
            <a:off x="993913" y="413468"/>
            <a:ext cx="985962" cy="2675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Slide -2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93089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108D8-F7AF-7EE5-6FAB-EED6773B2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19049"/>
          </a:xfrm>
        </p:spPr>
        <p:txBody>
          <a:bodyPr/>
          <a:lstStyle/>
          <a:p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F18BB-E3F2-24FC-B098-AA98F028E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8355"/>
            <a:ext cx="10515600" cy="4928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Explain briefly about your approaches to the Problem statement</a:t>
            </a:r>
            <a:endParaRPr lang="en-IN" sz="4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3E7B57-C81D-E3C9-461E-5E0D09A5E46F}"/>
              </a:ext>
            </a:extLst>
          </p:cNvPr>
          <p:cNvSpPr/>
          <p:nvPr/>
        </p:nvSpPr>
        <p:spPr>
          <a:xfrm>
            <a:off x="1057523" y="604299"/>
            <a:ext cx="850790" cy="25444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Slide-3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57437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548EE-53D9-ABF5-88EF-BC048E25B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04364"/>
          </a:xfrm>
        </p:spPr>
        <p:txBody>
          <a:bodyPr>
            <a:normAutofit/>
          </a:bodyPr>
          <a:lstStyle/>
          <a:p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B1A47-797F-B254-50FF-A053F564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7038"/>
            <a:ext cx="10515600" cy="5039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Write some </a:t>
            </a:r>
            <a:r>
              <a:rPr lang="en-US" sz="4400" dirty="0" err="1"/>
              <a:t>usecases</a:t>
            </a:r>
            <a:r>
              <a:rPr lang="en-US" sz="4400" dirty="0"/>
              <a:t> related to the problem statement</a:t>
            </a:r>
            <a:endParaRPr lang="en-IN" sz="4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41D17AC-9B9D-5894-71D7-36AC6A27A083}"/>
              </a:ext>
            </a:extLst>
          </p:cNvPr>
          <p:cNvSpPr/>
          <p:nvPr/>
        </p:nvSpPr>
        <p:spPr>
          <a:xfrm>
            <a:off x="1073426" y="485030"/>
            <a:ext cx="1049572" cy="19600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Slide-4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9367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42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College name with logo</vt:lpstr>
      <vt:lpstr>Theme of the project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name with logo</dc:title>
  <dc:creator>Durga Harika Challa</dc:creator>
  <cp:lastModifiedBy>Durga Harika Challa</cp:lastModifiedBy>
  <cp:revision>3</cp:revision>
  <dcterms:created xsi:type="dcterms:W3CDTF">2023-08-31T10:17:33Z</dcterms:created>
  <dcterms:modified xsi:type="dcterms:W3CDTF">2023-08-31T10:37:42Z</dcterms:modified>
</cp:coreProperties>
</file>